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731" r:id="rId2"/>
    <p:sldId id="962" r:id="rId3"/>
    <p:sldId id="943" r:id="rId4"/>
    <p:sldId id="944" r:id="rId5"/>
    <p:sldId id="945" r:id="rId6"/>
    <p:sldId id="946" r:id="rId7"/>
    <p:sldId id="947" r:id="rId8"/>
    <p:sldId id="948" r:id="rId9"/>
    <p:sldId id="949" r:id="rId10"/>
    <p:sldId id="950" r:id="rId11"/>
    <p:sldId id="951" r:id="rId12"/>
    <p:sldId id="953" r:id="rId13"/>
    <p:sldId id="954" r:id="rId14"/>
    <p:sldId id="956" r:id="rId15"/>
    <p:sldId id="957" r:id="rId16"/>
    <p:sldId id="958" r:id="rId17"/>
    <p:sldId id="959" r:id="rId18"/>
    <p:sldId id="960" r:id="rId19"/>
    <p:sldId id="963" r:id="rId20"/>
    <p:sldId id="961" r:id="rId21"/>
    <p:sldId id="964" r:id="rId22"/>
    <p:sldId id="965" r:id="rId23"/>
    <p:sldId id="966" r:id="rId24"/>
    <p:sldId id="967" r:id="rId25"/>
    <p:sldId id="968" r:id="rId26"/>
    <p:sldId id="969" r:id="rId27"/>
    <p:sldId id="970" r:id="rId28"/>
    <p:sldId id="973" r:id="rId29"/>
    <p:sldId id="974" r:id="rId30"/>
    <p:sldId id="971" r:id="rId31"/>
    <p:sldId id="972" r:id="rId32"/>
  </p:sldIdLst>
  <p:sldSz cx="9144000" cy="6858000" type="screen4x3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6060"/>
    <a:srgbClr val="104D58"/>
    <a:srgbClr val="DFA433"/>
    <a:srgbClr val="004043"/>
    <a:srgbClr val="EDBA00"/>
    <a:srgbClr val="F5823C"/>
    <a:srgbClr val="ADB9CA"/>
    <a:srgbClr val="979797"/>
    <a:srgbClr val="89898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0" autoAdjust="0"/>
    <p:restoredTop sz="94077" autoAdjust="0"/>
  </p:normalViewPr>
  <p:slideViewPr>
    <p:cSldViewPr snapToGrid="0">
      <p:cViewPr varScale="1">
        <p:scale>
          <a:sx n="108" d="100"/>
          <a:sy n="108" d="100"/>
        </p:scale>
        <p:origin x="186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0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t>2022/6/16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63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74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70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399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264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9902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92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179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6012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4321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078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27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674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21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4004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174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549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1004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650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32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887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855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07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791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62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6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99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298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48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143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98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19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DFBD-6EC2-4570-A614-3D26F1E0EB58}" type="datetime1">
              <a:rPr lang="en-US" altLang="zh-CN" smtClean="0"/>
              <a:t>6/16/2022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D85ABBA-B6F5-4310-B49C-CC02113C48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4076700"/>
            <a:ext cx="3143250" cy="2781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5A7B8-AD91-484E-BFA8-6A2EB375CC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" y="65192"/>
            <a:ext cx="2502082" cy="7251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174A58-71DB-4CD7-88AE-F07E29DC3A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26" y="65192"/>
            <a:ext cx="3847434" cy="7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2C3A2535-3486-49EE-8513-9BDE15458126}"/>
              </a:ext>
            </a:extLst>
          </p:cNvPr>
          <p:cNvSpPr/>
          <p:nvPr userDrawn="1"/>
        </p:nvSpPr>
        <p:spPr>
          <a:xfrm rot="5400000">
            <a:off x="4539965" y="-3945899"/>
            <a:ext cx="64066" cy="9144002"/>
          </a:xfrm>
          <a:prstGeom prst="flowChartProcess">
            <a:avLst/>
          </a:prstGeom>
          <a:solidFill>
            <a:srgbClr val="E76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6" name="流程图: 过程 5"/>
          <p:cNvSpPr/>
          <p:nvPr userDrawn="1"/>
        </p:nvSpPr>
        <p:spPr>
          <a:xfrm rot="5400000">
            <a:off x="4274965" y="-4274965"/>
            <a:ext cx="594065" cy="9144002"/>
          </a:xfrm>
          <a:prstGeom prst="flowChartProcess">
            <a:avLst/>
          </a:prstGeom>
          <a:solidFill>
            <a:srgbClr val="004043"/>
          </a:solidFill>
          <a:ln>
            <a:noFill/>
          </a:ln>
          <a:effectLst>
            <a:outerShdw blurRad="635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8" name="流程图: 过程 7"/>
          <p:cNvSpPr/>
          <p:nvPr userDrawn="1"/>
        </p:nvSpPr>
        <p:spPr>
          <a:xfrm rot="5400000">
            <a:off x="4486270" y="2200283"/>
            <a:ext cx="171450" cy="9144001"/>
          </a:xfrm>
          <a:prstGeom prst="flowChartProcess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流程图: 过程 8"/>
          <p:cNvSpPr/>
          <p:nvPr userDrawn="1"/>
        </p:nvSpPr>
        <p:spPr>
          <a:xfrm rot="5400000" flipH="1">
            <a:off x="8648267" y="6314214"/>
            <a:ext cx="327501" cy="66395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944172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36C95A-48BB-43E2-A9D8-E6A56D2E46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59" y="24422"/>
            <a:ext cx="2502082" cy="7251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239095" y="113948"/>
            <a:ext cx="812329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-1" fmla="*/ 0 w 661307"/>
              <a:gd name="connsiteY0-2" fmla="*/ 0 h 726621"/>
              <a:gd name="connsiteX1-3" fmla="*/ 661307 w 661307"/>
              <a:gd name="connsiteY1-4" fmla="*/ 0 h 726621"/>
              <a:gd name="connsiteX2-5" fmla="*/ 661307 w 661307"/>
              <a:gd name="connsiteY2-6" fmla="*/ 726621 h 726621"/>
              <a:gd name="connsiteX3-7" fmla="*/ 326571 w 661307"/>
              <a:gd name="connsiteY3-8" fmla="*/ 718457 h 726621"/>
              <a:gd name="connsiteX4-9" fmla="*/ 0 w 661307"/>
              <a:gd name="connsiteY4-10" fmla="*/ 726621 h 726621"/>
              <a:gd name="connsiteX5" fmla="*/ 0 w 661307"/>
              <a:gd name="connsiteY5" fmla="*/ 0 h 726621"/>
              <a:gd name="connsiteX0-11" fmla="*/ 0 w 661307"/>
              <a:gd name="connsiteY0-12" fmla="*/ 0 h 898071"/>
              <a:gd name="connsiteX1-13" fmla="*/ 661307 w 661307"/>
              <a:gd name="connsiteY1-14" fmla="*/ 0 h 898071"/>
              <a:gd name="connsiteX2-15" fmla="*/ 661307 w 661307"/>
              <a:gd name="connsiteY2-16" fmla="*/ 726621 h 898071"/>
              <a:gd name="connsiteX3-17" fmla="*/ 351063 w 661307"/>
              <a:gd name="connsiteY3-18" fmla="*/ 898071 h 898071"/>
              <a:gd name="connsiteX4-19" fmla="*/ 0 w 661307"/>
              <a:gd name="connsiteY4-20" fmla="*/ 726621 h 898071"/>
              <a:gd name="connsiteX5-21" fmla="*/ 0 w 661307"/>
              <a:gd name="connsiteY5-22" fmla="*/ 0 h 898071"/>
              <a:gd name="connsiteX0-23" fmla="*/ 0 w 661307"/>
              <a:gd name="connsiteY0-24" fmla="*/ 0 h 898071"/>
              <a:gd name="connsiteX1-25" fmla="*/ 661307 w 661307"/>
              <a:gd name="connsiteY1-26" fmla="*/ 0 h 898071"/>
              <a:gd name="connsiteX2-27" fmla="*/ 661307 w 661307"/>
              <a:gd name="connsiteY2-28" fmla="*/ 726621 h 898071"/>
              <a:gd name="connsiteX3-29" fmla="*/ 318406 w 661307"/>
              <a:gd name="connsiteY3-30" fmla="*/ 898071 h 898071"/>
              <a:gd name="connsiteX4-31" fmla="*/ 0 w 661307"/>
              <a:gd name="connsiteY4-32" fmla="*/ 726621 h 898071"/>
              <a:gd name="connsiteX5-33" fmla="*/ 0 w 661307"/>
              <a:gd name="connsiteY5-34" fmla="*/ 0 h 898071"/>
              <a:gd name="connsiteX0-35" fmla="*/ 0 w 661307"/>
              <a:gd name="connsiteY0-36" fmla="*/ 0 h 898071"/>
              <a:gd name="connsiteX1-37" fmla="*/ 661307 w 661307"/>
              <a:gd name="connsiteY1-38" fmla="*/ 0 h 898071"/>
              <a:gd name="connsiteX2-39" fmla="*/ 661307 w 661307"/>
              <a:gd name="connsiteY2-40" fmla="*/ 726621 h 898071"/>
              <a:gd name="connsiteX3-41" fmla="*/ 310242 w 661307"/>
              <a:gd name="connsiteY3-42" fmla="*/ 898071 h 898071"/>
              <a:gd name="connsiteX4-43" fmla="*/ 0 w 661307"/>
              <a:gd name="connsiteY4-44" fmla="*/ 726621 h 898071"/>
              <a:gd name="connsiteX5-45" fmla="*/ 0 w 661307"/>
              <a:gd name="connsiteY5-46" fmla="*/ 0 h 898071"/>
              <a:gd name="connsiteX0-47" fmla="*/ 0 w 661307"/>
              <a:gd name="connsiteY0-48" fmla="*/ 0 h 898071"/>
              <a:gd name="connsiteX1-49" fmla="*/ 661307 w 661307"/>
              <a:gd name="connsiteY1-50" fmla="*/ 0 h 898071"/>
              <a:gd name="connsiteX2-51" fmla="*/ 661307 w 661307"/>
              <a:gd name="connsiteY2-52" fmla="*/ 726621 h 898071"/>
              <a:gd name="connsiteX3-53" fmla="*/ 331673 w 661307"/>
              <a:gd name="connsiteY3-54" fmla="*/ 898071 h 898071"/>
              <a:gd name="connsiteX4-55" fmla="*/ 0 w 661307"/>
              <a:gd name="connsiteY4-56" fmla="*/ 726621 h 898071"/>
              <a:gd name="connsiteX5-57" fmla="*/ 0 w 661307"/>
              <a:gd name="connsiteY5-58" fmla="*/ 0 h 898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>
            <a:fillRect/>
          </a:stretch>
        </p:blipFill>
        <p:spPr>
          <a:xfrm>
            <a:off x="296112" y="195665"/>
            <a:ext cx="619134" cy="636802"/>
          </a:xfrm>
          <a:prstGeom prst="rect">
            <a:avLst/>
          </a:prstGeom>
          <a:solidFill>
            <a:srgbClr val="004043"/>
          </a:solidFill>
        </p:spPr>
      </p:pic>
      <p:sp>
        <p:nvSpPr>
          <p:cNvPr id="4" name="矩形 3"/>
          <p:cNvSpPr/>
          <p:nvPr userDrawn="1"/>
        </p:nvSpPr>
        <p:spPr>
          <a:xfrm>
            <a:off x="71935" y="107906"/>
            <a:ext cx="112892" cy="812329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7637109" y="5350756"/>
            <a:ext cx="324399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3302909" y="3383213"/>
            <a:ext cx="171533" cy="6777344"/>
          </a:xfrm>
          <a:prstGeom prst="flowChartProcess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>
            <a:fillRect/>
          </a:stretch>
        </p:blipFill>
        <p:spPr>
          <a:xfrm>
            <a:off x="-14512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4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71" y="-79685"/>
            <a:ext cx="2707933" cy="10415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A7989-C01C-4E17-B13C-735D3C594E69}" type="datetime1">
              <a:rPr lang="en-US" altLang="zh-CN" smtClean="0"/>
              <a:t>6/16/2022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onahY/StreamToAsci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onahY/StreamToAsci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JonahY/AE_GUI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572614"/>
            <a:ext cx="8823255" cy="26776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User manual</a:t>
            </a:r>
            <a:endParaRPr lang="en-US" altLang="zh-CN" sz="48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[Visualization]</a:t>
            </a: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[Statistics]</a:t>
            </a: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[StreamToAscii(Parallel)]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98FC6F-2DA5-475E-B908-1097C6B8E401}"/>
              </a:ext>
            </a:extLst>
          </p:cNvPr>
          <p:cNvSpPr txBox="1"/>
          <p:nvPr/>
        </p:nvSpPr>
        <p:spPr>
          <a:xfrm>
            <a:off x="3001961" y="5094683"/>
            <a:ext cx="314007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Author: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Bincheng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Yuan</a:t>
            </a:r>
          </a:p>
          <a:p>
            <a:pPr lvl="0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    Date: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2022.05.24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768412" y="0"/>
            <a:ext cx="560717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Visualization-[Waveform]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若选取了读取波形的数据载入模式，则可进行如下波形分析：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选择相应采集通道的信号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手动输入或随机产生该通道内信号的序号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图注输入（用于存储时的文件前缀）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勾选频率选项进行时频域分析</a:t>
            </a:r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517870AE-5F31-4301-A334-4EDB14049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7" y="2633634"/>
            <a:ext cx="3906838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865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768412" y="0"/>
            <a:ext cx="560717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Visualization-[Waveform]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862382" y="895309"/>
            <a:ext cx="386950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可视化成功窗口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2D5C21C-74F7-42D3-9744-1BFE38AA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8" y="1906699"/>
            <a:ext cx="53530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EC95A6E-E909-495B-BC79-AAAF12C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25" y="1906699"/>
            <a:ext cx="35147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F9A6D5E-673A-47B3-9F0F-5AA24556ABD7}"/>
              </a:ext>
            </a:extLst>
          </p:cNvPr>
          <p:cNvSpPr/>
          <p:nvPr/>
        </p:nvSpPr>
        <p:spPr>
          <a:xfrm>
            <a:off x="5721518" y="895309"/>
            <a:ext cx="33081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可视化时提示报错窗口</a:t>
            </a:r>
          </a:p>
        </p:txBody>
      </p:sp>
    </p:spTree>
    <p:extLst>
      <p:ext uri="{BB962C8B-B14F-4D97-AF65-F5344CB8AC3E}">
        <p14:creationId xmlns:p14="http://schemas.microsoft.com/office/powerpoint/2010/main" val="293460840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DD002938-9135-492B-B83D-8EC4EF7EC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64" y="1970703"/>
            <a:ext cx="3100647" cy="42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若选取了读取特征的数据载入模式，则可进行如下数据筛选：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0176B5-82B1-4696-8360-0EBCBCDE10F1}"/>
              </a:ext>
            </a:extLst>
          </p:cNvPr>
          <p:cNvSpPr/>
          <p:nvPr/>
        </p:nvSpPr>
        <p:spPr>
          <a:xfrm>
            <a:off x="411553" y="1753477"/>
            <a:ext cx="5108098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数据筛选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若筛选后的数据个数为零，则会提示警告信息，需检查采集通道以及特征阈值的选择是否合适</a:t>
            </a:r>
          </a:p>
        </p:txBody>
      </p:sp>
    </p:spTree>
    <p:extLst>
      <p:ext uri="{BB962C8B-B14F-4D97-AF65-F5344CB8AC3E}">
        <p14:creationId xmlns:p14="http://schemas.microsoft.com/office/powerpoint/2010/main" val="367809787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275727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筛选成功窗口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34D5F84-6932-4936-86C3-7C93A3AA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6" y="1869594"/>
            <a:ext cx="35147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F69B047-1926-4311-9E59-2F6175EC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5537" y="1869594"/>
            <a:ext cx="351315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A25FE3D5-E8DE-49E8-A024-0FBFDDFD84F8}"/>
              </a:ext>
            </a:extLst>
          </p:cNvPr>
          <p:cNvSpPr/>
          <p:nvPr/>
        </p:nvSpPr>
        <p:spPr>
          <a:xfrm>
            <a:off x="4515922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重置筛选窗口</a:t>
            </a:r>
          </a:p>
        </p:txBody>
      </p:sp>
    </p:spTree>
    <p:extLst>
      <p:ext uri="{BB962C8B-B14F-4D97-AF65-F5344CB8AC3E}">
        <p14:creationId xmlns:p14="http://schemas.microsoft.com/office/powerpoint/2010/main" val="90106564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筛选提示警告窗口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34D5F84-6932-4936-86C3-7C93A3AA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5421" y="1869594"/>
            <a:ext cx="3513152" cy="432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595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若选取了读取特征的数据载入模式，则可进行如下特征分析：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536789-7354-48C4-AE1C-545DBF1BE1FC}"/>
              </a:ext>
            </a:extLst>
          </p:cNvPr>
          <p:cNvSpPr/>
          <p:nvPr/>
        </p:nvSpPr>
        <p:spPr>
          <a:xfrm>
            <a:off x="411553" y="1753477"/>
            <a:ext cx="5108098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数据筛选，若筛选成功，会根据设备的不同激活相应功能选项。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针对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设备添加了对其设备计算特征的可视化分析，并支持导出数据。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对于不同的统计定律，分别添加了拟合功能，并支持修改拟合数据的范围。</a:t>
            </a:r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BD3C1E7D-FB7F-4A13-83B2-0B1650D6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2209141"/>
            <a:ext cx="2561005" cy="375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19155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概率密度分布统计分析窗口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312293B-1F09-4938-B029-000C4AB4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59" y="2170778"/>
            <a:ext cx="40957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4E8872B4-1DB3-4A4F-80B0-D180BC5A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319" y="2170778"/>
            <a:ext cx="40481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7A83C1E-7161-49B7-9A0F-DD4E9A6B3941}"/>
              </a:ext>
            </a:extLst>
          </p:cNvPr>
          <p:cNvSpPr/>
          <p:nvPr/>
        </p:nvSpPr>
        <p:spPr>
          <a:xfrm>
            <a:off x="1410687" y="166378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（不拟合数据）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FD3859-64B1-4831-91CA-3862343D5193}"/>
              </a:ext>
            </a:extLst>
          </p:cNvPr>
          <p:cNvSpPr/>
          <p:nvPr/>
        </p:nvSpPr>
        <p:spPr>
          <a:xfrm>
            <a:off x="5923551" y="166378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（拟合数据）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8874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支持导入万能试验机的应力应变数据，并可对曲线平滑处理。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7409" name="Picture 1">
            <a:extLst>
              <a:ext uri="{FF2B5EF4-FFF2-40B4-BE49-F238E27FC236}">
                <a16:creationId xmlns:a16="http://schemas.microsoft.com/office/drawing/2014/main" id="{004CE55C-B8B9-4E30-A461-0A477F383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2" y="2482850"/>
            <a:ext cx="2989263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5A58095F-9399-4C67-8CFF-CA978498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83" y="2120900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3D323DD-DA4F-47EF-95E1-E531C757E8B3}"/>
              </a:ext>
            </a:extLst>
          </p:cNvPr>
          <p:cNvSpPr/>
          <p:nvPr/>
        </p:nvSpPr>
        <p:spPr>
          <a:xfrm>
            <a:off x="275726" y="1465811"/>
            <a:ext cx="6332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特征时域分析（未导入应力应变数据）窗口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393000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DA156C1-A5B1-471C-93E6-EAB97102A799}"/>
              </a:ext>
            </a:extLst>
          </p:cNvPr>
          <p:cNvSpPr/>
          <p:nvPr/>
        </p:nvSpPr>
        <p:spPr>
          <a:xfrm>
            <a:off x="275727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导入应力应变数据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AF26664-EB46-45F2-AB89-2FFFA3058593}"/>
              </a:ext>
            </a:extLst>
          </p:cNvPr>
          <p:cNvSpPr/>
          <p:nvPr/>
        </p:nvSpPr>
        <p:spPr>
          <a:xfrm>
            <a:off x="4515922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平滑处理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AC0B4D2-D669-4F5B-AB10-4D28F852C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0" y="1791999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DB539323-1203-4579-9030-FFB76E09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25" y="1791999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4023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2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[Statistics]</a:t>
            </a:r>
          </a:p>
        </p:txBody>
      </p:sp>
    </p:spTree>
    <p:extLst>
      <p:ext uri="{BB962C8B-B14F-4D97-AF65-F5344CB8AC3E}">
        <p14:creationId xmlns:p14="http://schemas.microsoft.com/office/powerpoint/2010/main" val="405727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1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[Visualization]</a:t>
            </a:r>
          </a:p>
        </p:txBody>
      </p:sp>
    </p:spTree>
    <p:extLst>
      <p:ext uri="{BB962C8B-B14F-4D97-AF65-F5344CB8AC3E}">
        <p14:creationId xmlns:p14="http://schemas.microsoft.com/office/powerpoint/2010/main" val="13626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61C983-3058-4055-8270-DBC368C1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3" y="4428232"/>
            <a:ext cx="8619048" cy="14095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3533636" y="0"/>
            <a:ext cx="207672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Statistics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此脚本主要有以下几方面的功能：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	PDF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CCDF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(3)	ML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D606DAF-AE35-4CC6-87E1-25B75CD30A19}"/>
              </a:ext>
            </a:extLst>
          </p:cNvPr>
          <p:cNvSpPr/>
          <p:nvPr/>
        </p:nvSpPr>
        <p:spPr>
          <a:xfrm>
            <a:off x="411553" y="3293178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Statistics.json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A581A88-9744-451B-9CBD-BBA00BE8D4B5}"/>
              </a:ext>
            </a:extLst>
          </p:cNvPr>
          <p:cNvSpPr/>
          <p:nvPr/>
        </p:nvSpPr>
        <p:spPr>
          <a:xfrm>
            <a:off x="411553" y="5864193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每次更新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Statistics.json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中的配置后，无需重启脚本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612AC1E-5ED6-48D2-923F-DDDD40573BCB}"/>
              </a:ext>
            </a:extLst>
          </p:cNvPr>
          <p:cNvSpPr/>
          <p:nvPr/>
        </p:nvSpPr>
        <p:spPr>
          <a:xfrm>
            <a:off x="0" y="6257891"/>
            <a:ext cx="9144000" cy="421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GitHub: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JonahY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StreamToAscii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StreamToAscii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-Parallel (github.com)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0212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3533636" y="0"/>
            <a:ext cx="207672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Statistics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按照提示选择计算模式，主界面如下：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591E43-4F31-4B42-BEAD-D1DAC2563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456"/>
          <a:stretch/>
        </p:blipFill>
        <p:spPr>
          <a:xfrm>
            <a:off x="0" y="1672913"/>
            <a:ext cx="9144000" cy="5810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27F7AA-B29B-44EE-8DB9-2F39A2FEC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894"/>
          <a:stretch/>
        </p:blipFill>
        <p:spPr>
          <a:xfrm>
            <a:off x="0" y="4510963"/>
            <a:ext cx="9144000" cy="776405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352AE5B8-C2A0-4C53-A8BB-C0A05D51AEB2}"/>
              </a:ext>
            </a:extLst>
          </p:cNvPr>
          <p:cNvSpPr/>
          <p:nvPr/>
        </p:nvSpPr>
        <p:spPr>
          <a:xfrm>
            <a:off x="411553" y="373335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若未找到配置文件中的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[absolute of file]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，提示如下：</a:t>
            </a:r>
          </a:p>
        </p:txBody>
      </p:sp>
    </p:spTree>
    <p:extLst>
      <p:ext uri="{BB962C8B-B14F-4D97-AF65-F5344CB8AC3E}">
        <p14:creationId xmlns:p14="http://schemas.microsoft.com/office/powerpoint/2010/main" val="128703272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3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[StreamToAscii(Parallel)]</a:t>
            </a:r>
          </a:p>
        </p:txBody>
      </p:sp>
    </p:spTree>
    <p:extLst>
      <p:ext uri="{BB962C8B-B14F-4D97-AF65-F5344CB8AC3E}">
        <p14:creationId xmlns:p14="http://schemas.microsoft.com/office/powerpoint/2010/main" val="25774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954552" y="0"/>
            <a:ext cx="523489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此脚本主要有以下几方面的功能：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定位当前鼠标位置，用于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文件自动转换的坐标校验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波形流文件至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波形流文件的转换</a:t>
            </a:r>
          </a:p>
          <a:p>
            <a:pPr marL="457200" indent="-457200">
              <a:lnSpc>
                <a:spcPct val="150000"/>
              </a:lnSpc>
              <a:buAutoNum type="arabicParenBoth" startAt="3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波形流文件至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Mat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波形流文件的转换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arenBoth" startAt="3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事件的自动检测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AA0D74-FE43-4367-AF87-968516F8F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740"/>
          <a:stretch/>
        </p:blipFill>
        <p:spPr>
          <a:xfrm>
            <a:off x="0" y="5045279"/>
            <a:ext cx="9144000" cy="783158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6FB2CADF-BFA3-4BA4-83A1-0A0F40D3B8B7}"/>
              </a:ext>
            </a:extLst>
          </p:cNvPr>
          <p:cNvSpPr/>
          <p:nvPr/>
        </p:nvSpPr>
        <p:spPr>
          <a:xfrm>
            <a:off x="411553" y="427407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按照提示选择计算模式，主界面如下：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3A783DC-0593-478F-B18B-EA468B6D9F8D}"/>
              </a:ext>
            </a:extLst>
          </p:cNvPr>
          <p:cNvSpPr/>
          <p:nvPr/>
        </p:nvSpPr>
        <p:spPr>
          <a:xfrm>
            <a:off x="0" y="6257891"/>
            <a:ext cx="9144000" cy="421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GitHub: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JonahY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StreamToAscii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StreamToAscii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-Parallel (github.com)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1386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406052" y="0"/>
            <a:ext cx="83318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position.json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B0A2D3-AB5E-407C-B544-81B3294A8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22" y="1982210"/>
            <a:ext cx="6232352" cy="46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2959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406052" y="0"/>
            <a:ext cx="83318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stream.json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1D6CA8-E79A-4789-8285-03D48638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6" y="2244763"/>
            <a:ext cx="6155452" cy="24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4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82706" y="0"/>
            <a:ext cx="677858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StreamToAscii(Parallel)-[check]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[check]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定位当前鼠标位置，用于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文件自动转换的坐标校验：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35A4EE-5E54-47D8-B0ED-164CB3F06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435"/>
          <a:stretch/>
        </p:blipFill>
        <p:spPr>
          <a:xfrm>
            <a:off x="-2" y="2293946"/>
            <a:ext cx="9144000" cy="11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6959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locations_software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内的坐标配置与软件并行数对应，即同时运行几个软件，下边就有几组坐标配置，这里以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组坐标配置为例：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F6B4EE-155D-46D0-95F2-B4EDE33F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4" y="3518942"/>
            <a:ext cx="2439200" cy="25478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E46B97-7160-4B7C-8FB5-B09FA187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564" y="3517346"/>
            <a:ext cx="6130699" cy="25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0262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：执行时会提示先将此终端移至不遮挡软件的区域，完成后输入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[yes]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执行后续步骤：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E638CF-03F0-4CE0-BF1A-317E49BE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00" b="28452"/>
          <a:stretch/>
        </p:blipFill>
        <p:spPr>
          <a:xfrm>
            <a:off x="29141" y="2142247"/>
            <a:ext cx="9085714" cy="847898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2C4F621B-F574-4A9A-96D7-B0CC45C8DAEA}"/>
              </a:ext>
            </a:extLst>
          </p:cNvPr>
          <p:cNvSpPr/>
          <p:nvPr/>
        </p:nvSpPr>
        <p:spPr>
          <a:xfrm>
            <a:off x="411553" y="3106716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执行完毕后会在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[OUTPUT]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路径存放如下文件夹：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042942-D5DC-4B73-AA38-BF2CBAF8B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2" y="4406881"/>
            <a:ext cx="4891363" cy="1820606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9BA80008-2CBD-4E20-9F03-58CCABCB6E94}"/>
              </a:ext>
            </a:extLst>
          </p:cNvPr>
          <p:cNvSpPr/>
          <p:nvPr/>
        </p:nvSpPr>
        <p:spPr>
          <a:xfrm>
            <a:off x="1338937" y="4299506"/>
            <a:ext cx="8320891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波形流数据的文件夹，后续计算需把文件夹内的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[MESSAGES.TXT]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日志移除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81A18A1-FF44-4C12-B254-FC224BF089B8}"/>
              </a:ext>
            </a:extLst>
          </p:cNvPr>
          <p:cNvSpPr/>
          <p:nvPr/>
        </p:nvSpPr>
        <p:spPr>
          <a:xfrm>
            <a:off x="2760412" y="4566337"/>
            <a:ext cx="63835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波形流文件的转换结果，以监测执行状态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63458C3-D6FB-4331-AD46-96DF301AF0AE}"/>
              </a:ext>
            </a:extLst>
          </p:cNvPr>
          <p:cNvSpPr/>
          <p:nvPr/>
        </p:nvSpPr>
        <p:spPr>
          <a:xfrm>
            <a:off x="2760414" y="4820771"/>
            <a:ext cx="63835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波形流文件中输入对话框的名称，以监测执行状态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A04D626-4425-4F29-B8FD-10DE3CC8BBFF}"/>
              </a:ext>
            </a:extLst>
          </p:cNvPr>
          <p:cNvSpPr/>
          <p:nvPr/>
        </p:nvSpPr>
        <p:spPr>
          <a:xfrm>
            <a:off x="2760413" y="5075205"/>
            <a:ext cx="6383585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波形流文件中输入对话框中路径结果，以监测执行状态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9DADFB4-C2AB-45A9-9E3E-0EF2F582C3CE}"/>
              </a:ext>
            </a:extLst>
          </p:cNvPr>
          <p:cNvSpPr/>
          <p:nvPr/>
        </p:nvSpPr>
        <p:spPr>
          <a:xfrm>
            <a:off x="2760414" y="5333936"/>
            <a:ext cx="638358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波形流文件中输出对话框的名称，以监测执行状态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57CA5AF-2754-41F5-BA43-44096C5876AB}"/>
              </a:ext>
            </a:extLst>
          </p:cNvPr>
          <p:cNvSpPr/>
          <p:nvPr/>
        </p:nvSpPr>
        <p:spPr>
          <a:xfrm>
            <a:off x="2760414" y="5584073"/>
            <a:ext cx="638358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波形流文件中输出对话框中路径结果，以监测执行状态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19A19FED-3AE8-4BC3-90BA-6B7CE160B9A5}"/>
              </a:ext>
            </a:extLst>
          </p:cNvPr>
          <p:cNvSpPr/>
          <p:nvPr/>
        </p:nvSpPr>
        <p:spPr>
          <a:xfrm>
            <a:off x="2760413" y="5838008"/>
            <a:ext cx="6383587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波形流文件中输入对话框中搜索结果，以监测执行状态</a:t>
            </a:r>
          </a:p>
        </p:txBody>
      </p:sp>
    </p:spTree>
    <p:extLst>
      <p:ext uri="{BB962C8B-B14F-4D97-AF65-F5344CB8AC3E}">
        <p14:creationId xmlns:p14="http://schemas.microsoft.com/office/powerpoint/2010/main" val="326774941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pic>
        <p:nvPicPr>
          <p:cNvPr id="4" name="StreamToASCII">
            <a:hlinkClick r:id="" action="ppaction://media"/>
            <a:extLst>
              <a:ext uri="{FF2B5EF4-FFF2-40B4-BE49-F238E27FC236}">
                <a16:creationId xmlns:a16="http://schemas.microsoft.com/office/drawing/2014/main" id="{9E5EAE75-6D38-4B96-B5A1-1514BBB29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4" y="1097280"/>
            <a:ext cx="9125590" cy="51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88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本软件主要有以下几方面的功能：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声发射数据读取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波形分析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(3)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特征筛选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(4)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特征可视化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(5)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统计学分析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5E9885-6095-46A7-9C58-A8C9E003A364}"/>
              </a:ext>
            </a:extLst>
          </p:cNvPr>
          <p:cNvSpPr txBox="1"/>
          <p:nvPr/>
        </p:nvSpPr>
        <p:spPr>
          <a:xfrm>
            <a:off x="3120350" y="0"/>
            <a:ext cx="290329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8F3F7B79-650F-4A32-99D2-D511A882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782" y="1320948"/>
            <a:ext cx="2741468" cy="48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384E530-9C19-4881-86FF-235A0B9A4C17}"/>
              </a:ext>
            </a:extLst>
          </p:cNvPr>
          <p:cNvSpPr/>
          <p:nvPr/>
        </p:nvSpPr>
        <p:spPr>
          <a:xfrm>
            <a:off x="0" y="6257891"/>
            <a:ext cx="9144000" cy="421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GitHub: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JonahY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/AE_GUI: GUI for AE (github.com)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86446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764034" y="0"/>
            <a:ext cx="761593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StreamToAscii(Parallel)-[reconvert]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[reconvert]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asciiFold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需配置正确：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A0DDD7-2E55-49BC-B969-60EBEB10D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12"/>
          <a:stretch/>
        </p:blipFill>
        <p:spPr>
          <a:xfrm>
            <a:off x="0" y="2268494"/>
            <a:ext cx="9144000" cy="23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511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11469" y="0"/>
            <a:ext cx="692106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StreamToAscii(Parallel)-[detect]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[detect]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featuresMatFold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eventFold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需配置正确：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A66D53-EFA3-4664-8E01-DBFCB329E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97"/>
          <a:stretch/>
        </p:blipFill>
        <p:spPr>
          <a:xfrm>
            <a:off x="0" y="2242016"/>
            <a:ext cx="9144000" cy="355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08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初次运行软件时激活窗口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5E9885-6095-46A7-9C58-A8C9E003A364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55" y="1864475"/>
            <a:ext cx="5464884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93153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激活成功窗口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0233" y="1864475"/>
            <a:ext cx="546352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EB305C-D81E-4249-B83A-F75359B0E949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868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过期窗口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0233" y="1864475"/>
            <a:ext cx="546352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81A915-ADA6-4DC0-A797-84EAFBEE317E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746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675345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成功激活软件进入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Visualization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界面后，可以选择更新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信息。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FD1C38-E011-4EBA-B893-5E12DF09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25" y="1602307"/>
            <a:ext cx="5464800" cy="239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542827E-F7DE-42AD-B7B4-01903E0E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925" y="4097654"/>
            <a:ext cx="5464800" cy="239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4B2B8966-5CAA-424D-9CC9-4FE382E39220}"/>
              </a:ext>
            </a:extLst>
          </p:cNvPr>
          <p:cNvSpPr/>
          <p:nvPr/>
        </p:nvSpPr>
        <p:spPr>
          <a:xfrm>
            <a:off x="295276" y="4450836"/>
            <a:ext cx="3029816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新导入的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期限长于当前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时的窗口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195028D-3BC8-46CC-A653-1BC397285E92}"/>
              </a:ext>
            </a:extLst>
          </p:cNvPr>
          <p:cNvSpPr/>
          <p:nvPr/>
        </p:nvSpPr>
        <p:spPr>
          <a:xfrm>
            <a:off x="295276" y="1955979"/>
            <a:ext cx="3029816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新导入的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期限短于当前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时的窗口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E664B3-BA69-4A3B-98B7-3F1F90722030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086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07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针对不同的声发射设备，分别嵌入了相应的数据计算与载入算法。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Vallen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仅载入波形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仅载入特征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同时载入波形与特征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特征计算模式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上述三种载入模式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（注意前放设置）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73712" y="0"/>
            <a:ext cx="619656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Device&amp;Load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DE52296F-8539-49C3-8E4F-8F104E4ED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21" y="2124703"/>
            <a:ext cx="4856623" cy="413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9545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910318" y="1189906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Vallen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73712" y="0"/>
            <a:ext cx="619656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Device&amp;Load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64B699E-C19C-42DC-AC94-988F7C10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87950"/>
            <a:ext cx="36004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6D37F18-9B96-48B8-B6F8-304EA17235DA}"/>
              </a:ext>
            </a:extLst>
          </p:cNvPr>
          <p:cNvSpPr/>
          <p:nvPr/>
        </p:nvSpPr>
        <p:spPr>
          <a:xfrm>
            <a:off x="910318" y="2926106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设备数据载入模式（无覆盖）窗口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8AE782DE-EFD3-46E6-8F98-54F1D7DC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42611"/>
            <a:ext cx="36004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EC2909A-3115-43D3-BD05-702943F4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68698"/>
            <a:ext cx="36004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BB4829A-879F-4E34-AD9F-CBB3BC49CBF3}"/>
              </a:ext>
            </a:extLst>
          </p:cNvPr>
          <p:cNvSpPr/>
          <p:nvPr/>
        </p:nvSpPr>
        <p:spPr>
          <a:xfrm>
            <a:off x="910318" y="4918304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设备数据载入模式（覆盖）窗口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810429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30637</TotalTime>
  <Words>1052</Words>
  <Application>Microsoft Office PowerPoint</Application>
  <PresentationFormat>全屏显示(4:3)</PresentationFormat>
  <Paragraphs>153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 Yuan</cp:lastModifiedBy>
  <cp:revision>3348</cp:revision>
  <cp:lastPrinted>2020-06-30T12:46:53Z</cp:lastPrinted>
  <dcterms:created xsi:type="dcterms:W3CDTF">2020-06-30T12:46:53Z</dcterms:created>
  <dcterms:modified xsi:type="dcterms:W3CDTF">2022-06-16T13:13:14Z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1033-11.1.0.9522</vt:lpwstr>
  </property>
</Properties>
</file>